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2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2" r:id="rId19"/>
    <p:sldId id="290" r:id="rId20"/>
    <p:sldId id="293" r:id="rId21"/>
    <p:sldId id="294" r:id="rId22"/>
    <p:sldId id="295" r:id="rId23"/>
    <p:sldId id="296" r:id="rId24"/>
    <p:sldId id="29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CFC39-B510-4977-9C28-392D4CE0763B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5DE38-CCEE-4073-8033-70CB522F15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8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DE38-CCEE-4073-8033-70CB522F150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DE38-CCEE-4073-8033-70CB522F150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DE38-CCEE-4073-8033-70CB522F150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DE38-CCEE-4073-8033-70CB522F150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DE38-CCEE-4073-8033-70CB522F150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DE38-CCEE-4073-8033-70CB522F150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5DE38-CCEE-4073-8033-70CB522F150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4BB57-D3D2-4033-BB6B-8F88CEDB84C6}" type="datetimeFigureOut">
              <a:rPr lang="en-US" smtClean="0"/>
              <a:pPr/>
              <a:t>8/8/2012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B896C-FAD4-4E6C-957C-F2B33A24F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Suicide </a:t>
            </a:r>
            <a:r>
              <a:rPr lang="en-US" dirty="0" smtClean="0"/>
              <a:t>Prevention </a:t>
            </a:r>
            <a:r>
              <a:rPr lang="en-US" dirty="0" smtClean="0"/>
              <a:t>Part I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8674" name="Picture 2" descr="http://www.darcynorman.net/files/images/secondlife_classroom_002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3999"/>
            <a:ext cx="9144000" cy="5333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TEST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1. Which </a:t>
            </a:r>
            <a:r>
              <a:rPr lang="en-US" dirty="0"/>
              <a:t>term describes an intentional act that results in one’s death?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 Suicide attempt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B)Suicide Wish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</a:t>
            </a:r>
            <a:r>
              <a:rPr lang="en-US" dirty="0" smtClean="0"/>
              <a:t>) Suicide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D)All of the above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TEST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2.  What is the term that includes a wide range of acts, including suicide?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 Suicide behavior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B)Suicide attempt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</a:t>
            </a:r>
            <a:r>
              <a:rPr lang="en-US" dirty="0" smtClean="0"/>
              <a:t>) Suicide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D)Suicide Gesture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TEST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3.  Key risk factors may include which of the following</a:t>
            </a:r>
            <a:r>
              <a:rPr lang="en-US" dirty="0" smtClean="0"/>
              <a:t>?</a:t>
            </a: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 Depression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B)Alcohol Abuse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</a:t>
            </a:r>
            <a:r>
              <a:rPr lang="en-US" dirty="0" smtClean="0"/>
              <a:t>) Substance Abuse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D)All of the Above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TEST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 4</a:t>
            </a:r>
            <a:r>
              <a:rPr lang="en-US" dirty="0" smtClean="0"/>
              <a:t>.  </a:t>
            </a:r>
            <a:r>
              <a:rPr lang="en-US" dirty="0"/>
              <a:t>Which of the following may be considered a warning sign for suicide?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A)Giving away possessions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B)Mood changes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</a:t>
            </a:r>
            <a:r>
              <a:rPr lang="en-US" dirty="0" smtClean="0"/>
              <a:t>) Excessive spending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D)All of the Above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TEST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5. </a:t>
            </a:r>
            <a:r>
              <a:rPr lang="en-US" dirty="0"/>
              <a:t>Protective factors include which of the following?</a:t>
            </a:r>
          </a:p>
          <a:p>
            <a:pPr>
              <a:buNone/>
            </a:pPr>
            <a:r>
              <a:rPr lang="en-US" dirty="0"/>
              <a:t> 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A)Spiritual Guidance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B)Early Intervention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</a:t>
            </a:r>
            <a:r>
              <a:rPr lang="en-US" dirty="0" smtClean="0"/>
              <a:t>) None of the Above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D)All of the Above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TEST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6.  </a:t>
            </a:r>
            <a:r>
              <a:rPr lang="en-US" dirty="0"/>
              <a:t>An acronym for a first responder is which of the following?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 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A)ACT: Ask, Care, Treat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B)ACT: Assume, Care, Talk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C</a:t>
            </a:r>
            <a:r>
              <a:rPr lang="en-US" dirty="0" smtClean="0"/>
              <a:t>) ACT: Advise, Counsel, Teach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3000" y="5562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D)None of the Above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Choice TEST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7.  </a:t>
            </a:r>
            <a:r>
              <a:rPr lang="en-US" dirty="0"/>
              <a:t>A first responder should which of the following?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 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A)Listen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0" y="4419600"/>
            <a:ext cx="2743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B)Call for immediate help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True False Quiz		8/8               100%</a:t>
            </a:r>
          </a:p>
          <a:p>
            <a:pPr>
              <a:buNone/>
            </a:pPr>
            <a:r>
              <a:rPr lang="en-US" dirty="0" smtClean="0"/>
              <a:t>Multiple Choice		7/7		 100%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Average			15/15	 100%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33600" y="4800600"/>
            <a:ext cx="52578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Success!</a:t>
            </a:r>
            <a:endParaRPr lang="en-US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67000"/>
          </a:xfrm>
        </p:spPr>
        <p:txBody>
          <a:bodyPr>
            <a:normAutofit/>
          </a:bodyPr>
          <a:lstStyle/>
          <a:p>
            <a:r>
              <a:rPr lang="en-US" dirty="0" smtClean="0"/>
              <a:t>Choose one of the case studies from today and answer the following 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667000"/>
            <a:ext cx="8382000" cy="3962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1) Whose Case Study will you be using for the questions?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810000"/>
            <a:ext cx="8229600" cy="274320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8862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457200"/>
            <a:ext cx="9144000" cy="5668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2. What </a:t>
            </a:r>
            <a:r>
              <a:rPr lang="en-US" dirty="0"/>
              <a:t>risk factors for suicide were present in this case study?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362200"/>
            <a:ext cx="8229600" cy="304800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438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 False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Suicide </a:t>
            </a:r>
            <a:r>
              <a:rPr lang="en-US" dirty="0"/>
              <a:t>is an inadvertent act that results in death</a:t>
            </a:r>
            <a:r>
              <a:rPr lang="en-US" dirty="0" smtClean="0"/>
              <a:t>.</a:t>
            </a:r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True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9530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False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457200"/>
            <a:ext cx="9144000" cy="5668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3. </a:t>
            </a:r>
            <a:r>
              <a:rPr lang="en-US" dirty="0"/>
              <a:t>What suicide warning signs are presented in this case study?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362200"/>
            <a:ext cx="8229600" cy="304800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438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457200"/>
            <a:ext cx="91440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4. Identify </a:t>
            </a:r>
            <a:r>
              <a:rPr lang="en-US" dirty="0"/>
              <a:t>the first responders?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362200"/>
            <a:ext cx="8229600" cy="304800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438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4)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457200"/>
            <a:ext cx="9144000" cy="5668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5.Identify </a:t>
            </a:r>
            <a:r>
              <a:rPr lang="en-US" dirty="0"/>
              <a:t>when first responders intervene, or should have, and how?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362200"/>
            <a:ext cx="8229600" cy="304800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438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5)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457200"/>
            <a:ext cx="9144000" cy="5668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6.What </a:t>
            </a:r>
            <a:r>
              <a:rPr lang="en-US" dirty="0"/>
              <a:t>did the first responders do right?  What did they do wrong?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362200"/>
            <a:ext cx="8229600" cy="304800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438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6)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Discussion Questions 	</a:t>
            </a:r>
            <a:r>
              <a:rPr lang="en-US" sz="2800" dirty="0"/>
              <a:t>	</a:t>
            </a:r>
            <a:r>
              <a:rPr lang="en-US" sz="2800" dirty="0" smtClean="0"/>
              <a:t>6/6 	 Waiting on Grading</a:t>
            </a: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0" y="3276600"/>
            <a:ext cx="6096000" cy="2819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FFFF00"/>
                </a:solidFill>
              </a:rPr>
              <a:t>Email will be sent when discussion questions are graded 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 False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2. </a:t>
            </a:r>
            <a:r>
              <a:rPr lang="en-US" dirty="0"/>
              <a:t>A suicide attempt is an intentional act, causing self-harm where death may or may not occur.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True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9530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False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 False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/>
              <a:t>3.  Thoughts of killing oneself are not considered a suicide behavior.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True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9530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False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 False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4.  A </a:t>
            </a:r>
            <a:r>
              <a:rPr lang="en-US" dirty="0"/>
              <a:t>term that describes the act of focusing on taking’s one life that is successful is called a suicide gesture.</a:t>
            </a:r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True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9530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False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 False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/>
              <a:t>5.  A suicide gesture is an act where there is no attempt to kill oneself.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True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9530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False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 False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/>
              <a:t>6.  Depression is not a key factor for suicide.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True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9530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False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 False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7. Buying </a:t>
            </a:r>
            <a:r>
              <a:rPr lang="en-US" dirty="0"/>
              <a:t>a gun might be considered a warning signs for suicide.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192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True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9530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False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True/ False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8.  </a:t>
            </a:r>
            <a:r>
              <a:rPr lang="en-US" dirty="0"/>
              <a:t>By reducing risk factors and strengthening protective factors cannot help prevent the problems that contribute to suicide.</a:t>
            </a:r>
          </a:p>
        </p:txBody>
      </p:sp>
      <p:sp>
        <p:nvSpPr>
          <p:cNvPr id="4" name="Oval 3"/>
          <p:cNvSpPr/>
          <p:nvPr/>
        </p:nvSpPr>
        <p:spPr>
          <a:xfrm>
            <a:off x="1219200" y="32004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True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219200" y="4953000"/>
            <a:ext cx="16002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False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501</Words>
  <Application>Microsoft Office PowerPoint</Application>
  <PresentationFormat>On-screen Show (4:3)</PresentationFormat>
  <Paragraphs>127</Paragraphs>
  <Slides>24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Suicide Prevention Part I Assessment</vt:lpstr>
      <vt:lpstr>True/ False Quiz</vt:lpstr>
      <vt:lpstr>True/ False Quiz</vt:lpstr>
      <vt:lpstr>True/ False Quiz</vt:lpstr>
      <vt:lpstr>True/ False Quiz</vt:lpstr>
      <vt:lpstr>True/ False Quiz</vt:lpstr>
      <vt:lpstr>True/ False Quiz</vt:lpstr>
      <vt:lpstr>True/ False Quiz</vt:lpstr>
      <vt:lpstr>True/ False Quiz</vt:lpstr>
      <vt:lpstr>Multiple Choice TEST</vt:lpstr>
      <vt:lpstr>Multiple Choice TEST</vt:lpstr>
      <vt:lpstr>Multiple Choice TEST</vt:lpstr>
      <vt:lpstr>Multiple Choice TEST</vt:lpstr>
      <vt:lpstr>Multiple Choice TEST</vt:lpstr>
      <vt:lpstr>Multiple Choice TEST</vt:lpstr>
      <vt:lpstr>Multiple Choice TEST</vt:lpstr>
      <vt:lpstr>Results</vt:lpstr>
      <vt:lpstr>Choose one of the case studies from today and answer the following discussion questions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</vt:vector>
  </TitlesOfParts>
  <Company>ASD1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Suicide Prevention</dc:title>
  <dc:creator>maegerp</dc:creator>
  <cp:lastModifiedBy>Michele</cp:lastModifiedBy>
  <cp:revision>24</cp:revision>
  <dcterms:created xsi:type="dcterms:W3CDTF">2012-08-06T21:36:49Z</dcterms:created>
  <dcterms:modified xsi:type="dcterms:W3CDTF">2012-08-08T17:05:29Z</dcterms:modified>
</cp:coreProperties>
</file>